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0" r:id="rId3"/>
    <p:sldId id="271" r:id="rId4"/>
    <p:sldId id="276" r:id="rId5"/>
    <p:sldId id="272" r:id="rId6"/>
    <p:sldId id="273" r:id="rId7"/>
    <p:sldId id="274" r:id="rId8"/>
    <p:sldId id="275" r:id="rId9"/>
    <p:sldId id="277" r:id="rId10"/>
    <p:sldId id="278" r:id="rId11"/>
    <p:sldId id="269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C70B4-A64A-4D30-B615-6FF2B3327D4E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158C6-2FB0-46D2-AB9B-9F7922AA6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4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2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67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6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10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4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1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0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15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07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7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7A22-F8AA-455D-B090-CE60013ADFFD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2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</a:blip>
          <a:srcRect/>
          <a:stretch>
            <a:fillRect t="-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B7A22-F8AA-455D-B090-CE60013ADFFD}" type="datetimeFigureOut">
              <a:rPr lang="en-US" smtClean="0"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04829-61FA-4827-91A4-3CBEC3BF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1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230" y="1122363"/>
            <a:ext cx="8664166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Suborbital Spaceflight:</a:t>
            </a:r>
            <a:br>
              <a:rPr lang="en-US" dirty="0" smtClean="0"/>
            </a:br>
            <a:r>
              <a:rPr lang="en-US" sz="3600" dirty="0" smtClean="0"/>
              <a:t>A student team’s plan to fly a rocket to space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Bryce </a:t>
            </a:r>
            <a:r>
              <a:rPr lang="en-US" dirty="0" err="1" smtClean="0"/>
              <a:t>Chanes</a:t>
            </a:r>
            <a:endParaRPr lang="en-US" dirty="0" smtClean="0"/>
          </a:p>
          <a:p>
            <a:r>
              <a:rPr lang="en-US" dirty="0" smtClean="0"/>
              <a:t>ChanesB@erau.edu</a:t>
            </a:r>
          </a:p>
          <a:p>
            <a:r>
              <a:rPr lang="en-US" dirty="0" smtClean="0"/>
              <a:t>Mentor: Dr. Brenda Haven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" y="115128"/>
            <a:ext cx="1155750" cy="961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839" y="5387728"/>
            <a:ext cx="895575" cy="1386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" y="6237291"/>
            <a:ext cx="1888491" cy="430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62" y="0"/>
            <a:ext cx="1676238" cy="17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Propulsion scaling</a:t>
            </a:r>
          </a:p>
          <a:p>
            <a:r>
              <a:rPr lang="en-US" dirty="0" smtClean="0"/>
              <a:t>Subsystem maturity</a:t>
            </a:r>
          </a:p>
          <a:p>
            <a:r>
              <a:rPr lang="en-US" dirty="0" smtClean="0"/>
              <a:t>Financial support</a:t>
            </a:r>
          </a:p>
          <a:p>
            <a:r>
              <a:rPr lang="en-US" dirty="0" smtClean="0"/>
              <a:t>Subscale performance comparisons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39837" r="3473" b="13770"/>
          <a:stretch/>
        </p:blipFill>
        <p:spPr>
          <a:xfrm>
            <a:off x="273050" y="3822700"/>
            <a:ext cx="8598600" cy="287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8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Gary Yale – ERAU Space Grant Coordinator</a:t>
            </a:r>
          </a:p>
          <a:p>
            <a:r>
              <a:rPr lang="en-US" dirty="0" smtClean="0"/>
              <a:t>Dr. Brenda Haven – Project Mentor</a:t>
            </a:r>
          </a:p>
          <a:p>
            <a:r>
              <a:rPr lang="en-US" dirty="0"/>
              <a:t>Dr. </a:t>
            </a:r>
            <a:r>
              <a:rPr lang="en-US" dirty="0" smtClean="0"/>
              <a:t>Julio Benavides </a:t>
            </a:r>
            <a:r>
              <a:rPr lang="en-US" dirty="0"/>
              <a:t>– Project </a:t>
            </a:r>
            <a:r>
              <a:rPr lang="en-US" dirty="0" smtClean="0"/>
              <a:t>Mentor</a:t>
            </a:r>
          </a:p>
          <a:p>
            <a:r>
              <a:rPr lang="en-US" dirty="0" smtClean="0"/>
              <a:t>Undergraduate Research Institute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6960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-558800"/>
            <a:ext cx="7772400" cy="15494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373438"/>
            <a:ext cx="6858000" cy="315436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Please read more about and contact us at:</a:t>
            </a:r>
          </a:p>
          <a:p>
            <a:endParaRPr lang="en-US" dirty="0" smtClean="0"/>
          </a:p>
          <a:p>
            <a:r>
              <a:rPr lang="en-US" dirty="0" smtClean="0"/>
              <a:t>www.EagleSpaceFlightTeam.com</a:t>
            </a:r>
            <a:endParaRPr lang="en-US" dirty="0"/>
          </a:p>
          <a:p>
            <a:r>
              <a:rPr lang="en-US" dirty="0" smtClean="0"/>
              <a:t>www.facebook.com/eaglespaceft/</a:t>
            </a:r>
            <a:endParaRPr lang="en-US" dirty="0"/>
          </a:p>
          <a:p>
            <a:r>
              <a:rPr lang="en-US" dirty="0" smtClean="0"/>
              <a:t>EagleSpaceFlightTeam@gmail.com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39837" r="3473" b="13770"/>
          <a:stretch/>
        </p:blipFill>
        <p:spPr>
          <a:xfrm>
            <a:off x="361950" y="990600"/>
            <a:ext cx="8413750" cy="28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</a:t>
            </a:r>
            <a:r>
              <a:rPr lang="en-US" dirty="0" smtClean="0"/>
              <a:t>History</a:t>
            </a:r>
          </a:p>
          <a:p>
            <a:r>
              <a:rPr lang="en-US" dirty="0" smtClean="0"/>
              <a:t>Program Goals</a:t>
            </a:r>
            <a:endParaRPr lang="en-US" dirty="0" smtClean="0"/>
          </a:p>
          <a:p>
            <a:r>
              <a:rPr lang="en-US" dirty="0" smtClean="0"/>
              <a:t>Previous Projects</a:t>
            </a:r>
          </a:p>
          <a:p>
            <a:r>
              <a:rPr lang="en-US" dirty="0" smtClean="0"/>
              <a:t>Current System </a:t>
            </a:r>
            <a:r>
              <a:rPr lang="en-US" dirty="0" smtClean="0"/>
              <a:t>Development</a:t>
            </a:r>
            <a:endParaRPr lang="en-US" dirty="0" smtClean="0"/>
          </a:p>
          <a:p>
            <a:r>
              <a:rPr lang="en-US" dirty="0" smtClean="0"/>
              <a:t>Future </a:t>
            </a:r>
            <a:r>
              <a:rPr lang="en-US" dirty="0" smtClean="0"/>
              <a:t>Development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80" y="4005848"/>
            <a:ext cx="4091940" cy="2708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376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Founded in Fall 2015</a:t>
            </a:r>
          </a:p>
          <a:p>
            <a:r>
              <a:rPr lang="en-US" dirty="0" smtClean="0"/>
              <a:t>45 students selected</a:t>
            </a:r>
          </a:p>
          <a:p>
            <a:r>
              <a:rPr lang="en-US" dirty="0" smtClean="0"/>
              <a:t>First research grant awarded</a:t>
            </a:r>
          </a:p>
          <a:p>
            <a:r>
              <a:rPr lang="en-US" dirty="0" smtClean="0"/>
              <a:t>Fast development of first vehicle</a:t>
            </a:r>
          </a:p>
          <a:p>
            <a:r>
              <a:rPr lang="en-US" dirty="0" smtClean="0"/>
              <a:t>No technology advancement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0" b="21005"/>
          <a:stretch/>
        </p:blipFill>
        <p:spPr>
          <a:xfrm>
            <a:off x="1675474" y="4411979"/>
            <a:ext cx="6074065" cy="23298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06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Eagle Space Flight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Develop a rocket capable of:</a:t>
            </a:r>
          </a:p>
          <a:p>
            <a:r>
              <a:rPr lang="en-US" dirty="0" smtClean="0"/>
              <a:t>Reaching an apogee of over 100 km</a:t>
            </a:r>
          </a:p>
          <a:p>
            <a:r>
              <a:rPr lang="en-US" dirty="0" smtClean="0"/>
              <a:t>Returning to Earth safely</a:t>
            </a:r>
          </a:p>
          <a:p>
            <a:r>
              <a:rPr lang="en-US" dirty="0" smtClean="0"/>
              <a:t>High percentage reusability</a:t>
            </a:r>
          </a:p>
          <a:p>
            <a:r>
              <a:rPr lang="en-US" dirty="0" smtClean="0"/>
              <a:t>Student designed and manufactured</a:t>
            </a:r>
          </a:p>
          <a:p>
            <a:r>
              <a:rPr lang="en-US" dirty="0" smtClean="0"/>
              <a:t>10 kg payload capacity</a:t>
            </a:r>
          </a:p>
          <a:p>
            <a:endParaRPr lang="en-US" dirty="0"/>
          </a:p>
        </p:txBody>
      </p:sp>
      <p:pic>
        <p:nvPicPr>
          <p:cNvPr id="2050" name="Picture 2" descr="http://www.nasa.gov/images/content/407255main_iss021e031766_hires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0" b="32587"/>
          <a:stretch/>
        </p:blipFill>
        <p:spPr bwMode="auto">
          <a:xfrm>
            <a:off x="419998" y="4915909"/>
            <a:ext cx="8203302" cy="16800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83345" y="6557843"/>
            <a:ext cx="829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</a:t>
            </a:r>
            <a:r>
              <a:rPr lang="en-US" sz="1400" dirty="0" smtClean="0"/>
              <a:t>asa.gov</a:t>
            </a:r>
          </a:p>
        </p:txBody>
      </p:sp>
    </p:spTree>
    <p:extLst>
      <p:ext uri="{BB962C8B-B14F-4D97-AF65-F5344CB8AC3E}">
        <p14:creationId xmlns:p14="http://schemas.microsoft.com/office/powerpoint/2010/main" val="28847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Horizons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Diameter = 3 in</a:t>
            </a:r>
          </a:p>
          <a:p>
            <a:r>
              <a:rPr lang="en-US" dirty="0" smtClean="0"/>
              <a:t>Length = 6.8 </a:t>
            </a:r>
            <a:r>
              <a:rPr lang="en-US" dirty="0" err="1" smtClean="0"/>
              <a:t>ft</a:t>
            </a:r>
            <a:endParaRPr lang="en-US" dirty="0" smtClean="0"/>
          </a:p>
          <a:p>
            <a:r>
              <a:rPr lang="en-US" dirty="0" smtClean="0"/>
              <a:t>Maximum Altitude = 22,000 </a:t>
            </a:r>
            <a:r>
              <a:rPr lang="en-US" dirty="0" err="1" smtClean="0"/>
              <a:t>ft</a:t>
            </a:r>
            <a:endParaRPr lang="en-US" dirty="0" smtClean="0"/>
          </a:p>
          <a:p>
            <a:r>
              <a:rPr lang="en-US" dirty="0" smtClean="0"/>
              <a:t>Maximum Velocity = 2,472 </a:t>
            </a:r>
            <a:r>
              <a:rPr lang="en-US" dirty="0" err="1" smtClean="0"/>
              <a:t>ft</a:t>
            </a:r>
            <a:r>
              <a:rPr lang="en-US" dirty="0" smtClean="0"/>
              <a:t>/sec (Mach 2.2)</a:t>
            </a:r>
          </a:p>
          <a:p>
            <a:r>
              <a:rPr lang="en-US" dirty="0" smtClean="0"/>
              <a:t>Final Altitude = -6.78 </a:t>
            </a:r>
            <a:r>
              <a:rPr lang="en-US" dirty="0" err="1" smtClean="0"/>
              <a:t>ft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602" y="102574"/>
            <a:ext cx="2479188" cy="31875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5714" t="12417" r="15620" b="14440"/>
          <a:stretch/>
        </p:blipFill>
        <p:spPr>
          <a:xfrm>
            <a:off x="202301" y="5135880"/>
            <a:ext cx="2416545" cy="1608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2692" t="17767" r="18475" b="15064"/>
          <a:stretch/>
        </p:blipFill>
        <p:spPr>
          <a:xfrm>
            <a:off x="4711700" y="4104515"/>
            <a:ext cx="4053870" cy="2602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13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Propulsion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Solid Fuel</a:t>
            </a:r>
          </a:p>
          <a:p>
            <a:r>
              <a:rPr lang="en-US" dirty="0" smtClean="0"/>
              <a:t>Limited budget</a:t>
            </a:r>
          </a:p>
          <a:p>
            <a:r>
              <a:rPr lang="en-US" dirty="0" smtClean="0"/>
              <a:t>Long-burn</a:t>
            </a:r>
          </a:p>
          <a:p>
            <a:r>
              <a:rPr lang="en-US" dirty="0" smtClean="0"/>
              <a:t>Student made and processed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86" t="61143" r="58428" b="12343"/>
          <a:stretch/>
        </p:blipFill>
        <p:spPr>
          <a:xfrm>
            <a:off x="4174613" y="4296689"/>
            <a:ext cx="4728755" cy="2220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000" t="19543" r="61143" b="47771"/>
          <a:stretch/>
        </p:blipFill>
        <p:spPr>
          <a:xfrm>
            <a:off x="333532" y="4293687"/>
            <a:ext cx="3576731" cy="2223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4143" t="42400" r="30571" b="16000"/>
          <a:stretch/>
        </p:blipFill>
        <p:spPr>
          <a:xfrm>
            <a:off x="6924518" y="177732"/>
            <a:ext cx="1959428" cy="2014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07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and Aerodynamics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Comparative studies of current and past vehicles</a:t>
            </a:r>
          </a:p>
          <a:p>
            <a:r>
              <a:rPr lang="en-US" dirty="0" smtClean="0"/>
              <a:t>Thermal and Aerodynamic interactions</a:t>
            </a:r>
          </a:p>
          <a:p>
            <a:r>
              <a:rPr lang="en-US" dirty="0" smtClean="0"/>
              <a:t>Computer simulation of launch and descent trajectories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5" y="4080694"/>
            <a:ext cx="4222365" cy="2436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90" y="3434565"/>
            <a:ext cx="3143186" cy="317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biLevel thresh="75000"/>
          </a:blip>
          <a:srcRect l="2561" t="60198" r="2569" b="17010"/>
          <a:stretch/>
        </p:blipFill>
        <p:spPr>
          <a:xfrm rot="5400000">
            <a:off x="3472301" y="4800003"/>
            <a:ext cx="3188276" cy="4308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516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 and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GPS telemetry throughout entire flight</a:t>
            </a:r>
          </a:p>
          <a:p>
            <a:r>
              <a:rPr lang="en-US" dirty="0" smtClean="0"/>
              <a:t>Recovery device trigger</a:t>
            </a:r>
          </a:p>
          <a:p>
            <a:r>
              <a:rPr lang="en-US" dirty="0" smtClean="0"/>
              <a:t>Flight data acquisition</a:t>
            </a:r>
          </a:p>
          <a:p>
            <a:r>
              <a:rPr lang="en-US" dirty="0" smtClean="0"/>
              <a:t>Ground station for real-time data recovery  </a:t>
            </a:r>
            <a:endParaRPr lang="en-US" dirty="0"/>
          </a:p>
        </p:txBody>
      </p:sp>
      <p:pic>
        <p:nvPicPr>
          <p:cNvPr id="1026" name="Picture 2" descr="PCB 3D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76" y="3693694"/>
            <a:ext cx="1392017" cy="27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abacademy.org/archives/2012/students/pello.david/classes/input_devices/launchpa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" y="4551521"/>
            <a:ext cx="3075305" cy="23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83920" y="6550223"/>
            <a:ext cx="1367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Fabacademy.org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075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Diameter = 4 in</a:t>
            </a:r>
          </a:p>
          <a:p>
            <a:r>
              <a:rPr lang="en-US" dirty="0" smtClean="0"/>
              <a:t>Length = 73 in</a:t>
            </a:r>
          </a:p>
          <a:p>
            <a:r>
              <a:rPr lang="en-US" dirty="0" smtClean="0"/>
              <a:t>Student made propulsion</a:t>
            </a:r>
          </a:p>
          <a:p>
            <a:r>
              <a:rPr lang="en-US" dirty="0" smtClean="0"/>
              <a:t>Primary student built electronics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50" t="35462" r="7833" b="20516"/>
          <a:stretch/>
        </p:blipFill>
        <p:spPr>
          <a:xfrm>
            <a:off x="1130117" y="4125291"/>
            <a:ext cx="6883766" cy="21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3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</TotalTime>
  <Words>230</Words>
  <Application>Microsoft Office PowerPoint</Application>
  <PresentationFormat>On-screen Show (4:3)</PresentationFormat>
  <Paragraphs>68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Suborbital Spaceflight: A student team’s plan to fly a rocket to space</vt:lpstr>
      <vt:lpstr>Outline</vt:lpstr>
      <vt:lpstr>History</vt:lpstr>
      <vt:lpstr>Eagle Space Flight Team</vt:lpstr>
      <vt:lpstr>Horizons 1</vt:lpstr>
      <vt:lpstr>Propulsion Development</vt:lpstr>
      <vt:lpstr>Structure and Aerodynamics</vt:lpstr>
      <vt:lpstr>Recovery and Tracking</vt:lpstr>
      <vt:lpstr>Current Project</vt:lpstr>
      <vt:lpstr>Future Development</vt:lpstr>
      <vt:lpstr>Acknowledgements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Bryce Chanes</dc:creator>
  <cp:lastModifiedBy>Bryce Chanes</cp:lastModifiedBy>
  <cp:revision>45</cp:revision>
  <dcterms:created xsi:type="dcterms:W3CDTF">2014-04-01T22:02:56Z</dcterms:created>
  <dcterms:modified xsi:type="dcterms:W3CDTF">2016-04-07T05:01:50Z</dcterms:modified>
</cp:coreProperties>
</file>